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68" r:id="rId4"/>
    <p:sldId id="267" r:id="rId5"/>
    <p:sldId id="261" r:id="rId6"/>
    <p:sldId id="262" r:id="rId7"/>
    <p:sldId id="263" r:id="rId8"/>
    <p:sldId id="260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582" y="108"/>
      </p:cViewPr>
      <p:guideLst>
        <p:guide pos="3840"/>
        <p:guide orient="horz" pos="2160"/>
        <p:guide orient="horz" pos="913"/>
        <p:guide orient="horz" pos="4088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09/04/2024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09/04/2024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09/04/2024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09/04/2024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09/04/2024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800" dirty="0"/>
              <a:t>히어로즈 오브 </a:t>
            </a:r>
            <a:r>
              <a:rPr lang="ko-KR" altLang="en-US" sz="4800" dirty="0" err="1"/>
              <a:t>마이트</a:t>
            </a:r>
            <a:r>
              <a:rPr lang="ko-KR" altLang="en-US" sz="4800" dirty="0"/>
              <a:t> 앤 매직 </a:t>
            </a:r>
            <a:r>
              <a:rPr lang="en-US" altLang="ko-KR" sz="4800" dirty="0"/>
              <a:t>5 </a:t>
            </a:r>
            <a:br>
              <a:rPr lang="en-US" altLang="ko-KR" dirty="0"/>
            </a:br>
            <a:r>
              <a:rPr lang="ko-KR" altLang="en-US" sz="4400" dirty="0"/>
              <a:t>영웅 역기획서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기술 및 능력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pic>
        <p:nvPicPr>
          <p:cNvPr id="16" name="그림 15" descr="스크린샷, PC 게임, 비디오 게임 소프트웨어, 전략 비디오 게임이(가) 표시된 사진&#10;&#10;자동 생성된 설명">
            <a:extLst>
              <a:ext uri="{FF2B5EF4-FFF2-40B4-BE49-F238E27FC236}">
                <a16:creationId xmlns:a16="http://schemas.microsoft.com/office/drawing/2014/main" id="{446A6F29-9EC4-1E60-3083-20135B1D78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788" y="1449388"/>
            <a:ext cx="3623456" cy="5040312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2428642-B441-1D2B-1967-74CE0FF69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972670"/>
              </p:ext>
            </p:extLst>
          </p:nvPr>
        </p:nvGraphicFramePr>
        <p:xfrm>
          <a:off x="4876421" y="1554314"/>
          <a:ext cx="647579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791">
                  <a:extLst>
                    <a:ext uri="{9D8B030D-6E8A-4147-A177-3AD203B41FA5}">
                      <a16:colId xmlns:a16="http://schemas.microsoft.com/office/drawing/2014/main" val="1114471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751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영웅이 습득한 기술 선택지에 포함된 일종의 패시브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308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기술의 등급 별로 배울 수 있는 다양한 능력이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8256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기술과 달리 간단한 수치를 상승 시키는 것이 아닌 다양한 기능을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11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능력별로 습득할 경우 다음 레벨 업에 습득할 수 있는 능력이 정해져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22224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147393B-DC3D-05DB-AAD7-33CF65E56A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6420" y="3176833"/>
            <a:ext cx="2312469" cy="344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3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영웅 기록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  <p:pic>
        <p:nvPicPr>
          <p:cNvPr id="17" name="그림 16" descr="텍스트, 스크린샷, PC 게임, 만화 영화이(가) 표시된 사진&#10;&#10;자동 생성된 설명">
            <a:extLst>
              <a:ext uri="{FF2B5EF4-FFF2-40B4-BE49-F238E27FC236}">
                <a16:creationId xmlns:a16="http://schemas.microsoft.com/office/drawing/2014/main" id="{ED7A25F0-2648-0EEE-18F2-285A12F019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787" y="1449388"/>
            <a:ext cx="3627803" cy="5040311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3D208D7-EFB9-81F4-A8F8-0DE145C7F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398177"/>
              </p:ext>
            </p:extLst>
          </p:nvPr>
        </p:nvGraphicFramePr>
        <p:xfrm>
          <a:off x="6096000" y="2697480"/>
          <a:ext cx="381508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5080">
                  <a:extLst>
                    <a:ext uri="{9D8B030D-6E8A-4147-A177-3AD203B41FA5}">
                      <a16:colId xmlns:a16="http://schemas.microsoft.com/office/drawing/2014/main" val="1114471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 기록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751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영웅의 배경 스토리가 정리되어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308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80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특별 기술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566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 별로 가지고 있는 일종의 특성이다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956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플레이어는 영웅이 가지고 있는 특별 기술에 따라서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영웅의 운영 방법을 고민하고 운영하게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97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069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46B13964-53EC-48B5-9FA0-1215D6439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94037"/>
              </p:ext>
            </p:extLst>
          </p:nvPr>
        </p:nvGraphicFramePr>
        <p:xfrm>
          <a:off x="6096000" y="2148840"/>
          <a:ext cx="525621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213">
                  <a:extLst>
                    <a:ext uri="{9D8B030D-6E8A-4147-A177-3AD203B41FA5}">
                      <a16:colId xmlns:a16="http://schemas.microsoft.com/office/drawing/2014/main" val="3985982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 이란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445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히오로즈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오브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마이트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앤 매직 시리즈에서 유닛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병사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들을 이끄는 존재로 실질적으로 게임 필드를 돌아다니는 존재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지휘관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별로 다른 형태를 가지고 있으며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영운은 컨트롤 하고 있는 플레이어에게 배정된 색의 깃발을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627120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D4B05DA1-C606-CD11-E05D-88B194690343}"/>
              </a:ext>
            </a:extLst>
          </p:cNvPr>
          <p:cNvGrpSpPr>
            <a:grpSpLocks noChangeAspect="1"/>
          </p:cNvGrpSpPr>
          <p:nvPr/>
        </p:nvGrpSpPr>
        <p:grpSpPr>
          <a:xfrm>
            <a:off x="833590" y="2000386"/>
            <a:ext cx="5262410" cy="3157446"/>
            <a:chOff x="839787" y="1449388"/>
            <a:chExt cx="3600000" cy="2160000"/>
          </a:xfrm>
        </p:grpSpPr>
        <p:pic>
          <p:nvPicPr>
            <p:cNvPr id="11" name="그림 10" descr="스크린샷, 텍스트, 만화 영화, PC 게임이(가) 표시된 사진&#10;&#10;자동 생성된 설명">
              <a:extLst>
                <a:ext uri="{FF2B5EF4-FFF2-40B4-BE49-F238E27FC236}">
                  <a16:creationId xmlns:a16="http://schemas.microsoft.com/office/drawing/2014/main" id="{AEEA99D0-8192-EED5-8544-F0A68824F920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39787" y="1449388"/>
              <a:ext cx="1800000" cy="2160000"/>
            </a:xfrm>
            <a:prstGeom prst="rect">
              <a:avLst/>
            </a:prstGeom>
          </p:spPr>
        </p:pic>
        <p:pic>
          <p:nvPicPr>
            <p:cNvPr id="19" name="그림 18" descr="스크린샷, PC 게임, 텍스트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4637D348-3C09-9D95-0E20-C2F9DB18103B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9787" y="1449388"/>
              <a:ext cx="1800000" cy="21600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18EBE08-0CCE-428E-5F4A-0111D7DF4428}"/>
              </a:ext>
            </a:extLst>
          </p:cNvPr>
          <p:cNvSpPr txBox="1"/>
          <p:nvPr/>
        </p:nvSpPr>
        <p:spPr>
          <a:xfrm>
            <a:off x="1456860" y="5216435"/>
            <a:ext cx="1384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전투 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1EC4FA-FBA9-3A9D-A1E5-98DE0A62AF77}"/>
              </a:ext>
            </a:extLst>
          </p:cNvPr>
          <p:cNvSpPr txBox="1"/>
          <p:nvPr/>
        </p:nvSpPr>
        <p:spPr>
          <a:xfrm>
            <a:off x="4088065" y="5216434"/>
            <a:ext cx="1384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필드 위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성장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272A10A-0FC8-FE0A-6261-FBA64987D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859385"/>
              </p:ext>
            </p:extLst>
          </p:nvPr>
        </p:nvGraphicFramePr>
        <p:xfrm>
          <a:off x="5299392" y="1468438"/>
          <a:ext cx="605504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5043">
                  <a:extLst>
                    <a:ext uri="{9D8B030D-6E8A-4147-A177-3AD203B41FA5}">
                      <a16:colId xmlns:a16="http://schemas.microsoft.com/office/drawing/2014/main" val="1114471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레벨 업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751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영웅이 일정량 이상의 경험치를 모을 경우 영웅의 레벨이 상승한다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308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레벨 상승 시 공격력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지식 중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능력치가 상승한다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697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상승하는 능력치는 영웅의 클래스에 따라 상승 확률이 다르다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790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무작위로 선택된 기술 선택지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개와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 선택지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중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개를 선택해 습득할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526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기술을 습득할 경우 다음 레벨 업에서 해당 기술의 다음 단계 기술을 습득할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17812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1CB88AA-D1F0-0C25-C2BA-B57773DC89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566" y="1449388"/>
            <a:ext cx="4239259" cy="504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68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272A10A-0FC8-FE0A-6261-FBA64987D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471658"/>
              </p:ext>
            </p:extLst>
          </p:nvPr>
        </p:nvGraphicFramePr>
        <p:xfrm>
          <a:off x="5420994" y="1449388"/>
          <a:ext cx="565499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4993">
                  <a:extLst>
                    <a:ext uri="{9D8B030D-6E8A-4147-A177-3AD203B41FA5}">
                      <a16:colId xmlns:a16="http://schemas.microsoft.com/office/drawing/2014/main" val="1114471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영웅의 공격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751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중 영웅은 적 유닛을 직접 공격할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308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영웅의 공격으로 주는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피해량은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적 유닛의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유닛의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영웅의 레벨에 따라서 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피해량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배율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적 유닛의 숫자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피해량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54773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F473128-4069-6646-ECEF-C0A3D0AFD0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030" y="1449388"/>
            <a:ext cx="4132020" cy="22808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1DA577-B6A4-0961-D1E1-468046587D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565" y="3739561"/>
            <a:ext cx="4132020" cy="2750138"/>
          </a:xfrm>
          <a:prstGeom prst="rect">
            <a:avLst/>
          </a:prstGeom>
        </p:spPr>
      </p:pic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96818790-9C4F-44F0-8DF0-EA0ECE567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568094"/>
              </p:ext>
            </p:extLst>
          </p:nvPr>
        </p:nvGraphicFramePr>
        <p:xfrm>
          <a:off x="5420995" y="2455228"/>
          <a:ext cx="5654992" cy="2914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874">
                  <a:extLst>
                    <a:ext uri="{9D8B030D-6E8A-4147-A177-3AD203B41FA5}">
                      <a16:colId xmlns:a16="http://schemas.microsoft.com/office/drawing/2014/main" val="1820224492"/>
                    </a:ext>
                  </a:extLst>
                </a:gridCol>
                <a:gridCol w="706874">
                  <a:extLst>
                    <a:ext uri="{9D8B030D-6E8A-4147-A177-3AD203B41FA5}">
                      <a16:colId xmlns:a16="http://schemas.microsoft.com/office/drawing/2014/main" val="614155505"/>
                    </a:ext>
                  </a:extLst>
                </a:gridCol>
                <a:gridCol w="706874">
                  <a:extLst>
                    <a:ext uri="{9D8B030D-6E8A-4147-A177-3AD203B41FA5}">
                      <a16:colId xmlns:a16="http://schemas.microsoft.com/office/drawing/2014/main" val="2768479853"/>
                    </a:ext>
                  </a:extLst>
                </a:gridCol>
                <a:gridCol w="706874">
                  <a:extLst>
                    <a:ext uri="{9D8B030D-6E8A-4147-A177-3AD203B41FA5}">
                      <a16:colId xmlns:a16="http://schemas.microsoft.com/office/drawing/2014/main" val="4154790395"/>
                    </a:ext>
                  </a:extLst>
                </a:gridCol>
                <a:gridCol w="706874">
                  <a:extLst>
                    <a:ext uri="{9D8B030D-6E8A-4147-A177-3AD203B41FA5}">
                      <a16:colId xmlns:a16="http://schemas.microsoft.com/office/drawing/2014/main" val="2775963738"/>
                    </a:ext>
                  </a:extLst>
                </a:gridCol>
                <a:gridCol w="706874">
                  <a:extLst>
                    <a:ext uri="{9D8B030D-6E8A-4147-A177-3AD203B41FA5}">
                      <a16:colId xmlns:a16="http://schemas.microsoft.com/office/drawing/2014/main" val="2520929003"/>
                    </a:ext>
                  </a:extLst>
                </a:gridCol>
                <a:gridCol w="706874">
                  <a:extLst>
                    <a:ext uri="{9D8B030D-6E8A-4147-A177-3AD203B41FA5}">
                      <a16:colId xmlns:a16="http://schemas.microsoft.com/office/drawing/2014/main" val="731713129"/>
                    </a:ext>
                  </a:extLst>
                </a:gridCol>
                <a:gridCol w="706874">
                  <a:extLst>
                    <a:ext uri="{9D8B030D-6E8A-4147-A177-3AD203B41FA5}">
                      <a16:colId xmlns:a16="http://schemas.microsoft.com/office/drawing/2014/main" val="1692731818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영웅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</a:rPr>
                        <a:t>피해량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배율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976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영웅 레벨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적 유닛 </a:t>
                      </a:r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레벨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적 유닛 </a:t>
                      </a:r>
                      <a:endParaRPr kumimoji="0" lang="en-US" altLang="ko-KR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레벨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적 유닛 </a:t>
                      </a:r>
                      <a:endParaRPr kumimoji="0" lang="en-US" altLang="ko-KR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레벨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적 유닛 </a:t>
                      </a:r>
                      <a:endParaRPr kumimoji="0" lang="en-US" altLang="ko-KR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레벨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적 유닛 </a:t>
                      </a:r>
                      <a:endParaRPr kumimoji="0" lang="en-US" altLang="ko-KR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레벨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적 유닛 </a:t>
                      </a:r>
                      <a:endParaRPr kumimoji="0" lang="en-US" altLang="ko-KR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레벨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적 유닛 </a:t>
                      </a:r>
                      <a:endParaRPr kumimoji="0" lang="en-US" altLang="ko-KR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레벨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939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2.00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1.00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0.50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0.30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0.20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0.10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198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2.33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1.27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0.99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0.63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0.39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0.26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0.15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221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2.67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1.53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1.18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0.77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0.48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0.32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0.19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652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3.00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1.80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1.37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0.90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0.57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0.38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0.24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7282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3.33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2.07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1.56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1.03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0.66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0.44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0.29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7850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~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318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15.00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11.40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8.21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5.70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3.81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2.54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1.92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728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15.33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11.67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8.40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5.83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3.90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2.60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1.97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542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15.67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11.93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8.59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5.97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3.99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2.66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2.01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57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16.00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12.20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8.78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6.10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4.08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2.72</a:t>
                      </a:r>
                      <a:endParaRPr lang="ko-KR" altLang="en-US" sz="1200" b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2.06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272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7201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고용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18" name="그림 17" descr="텍스트, 스크린샷, 멀티미디어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6F2BF325-C3A1-AF76-ECAE-571EF45B3F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788" y="2371801"/>
            <a:ext cx="2957149" cy="41134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2C0ACB9-9AF6-B549-0F48-02EA2952A6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788" y="1449388"/>
            <a:ext cx="4594361" cy="788715"/>
          </a:xfrm>
          <a:prstGeom prst="rect">
            <a:avLst/>
          </a:prstGeom>
        </p:spPr>
      </p:pic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50B54902-D205-0448-28D7-8BBFD4FD7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257046"/>
              </p:ext>
            </p:extLst>
          </p:nvPr>
        </p:nvGraphicFramePr>
        <p:xfrm>
          <a:off x="4807132" y="3431178"/>
          <a:ext cx="5877243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7243">
                  <a:extLst>
                    <a:ext uri="{9D8B030D-6E8A-4147-A177-3AD203B41FA5}">
                      <a16:colId xmlns:a16="http://schemas.microsoft.com/office/drawing/2014/main" val="3985982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게임에서 영웅을 얻는 방법에는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가지 방법이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627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첫 번째는 게임 시작 시 얻게 되는 영웅이다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플레이어는 게임 시작 시 원하는 영웅을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950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두 번째는 선술집으로 고용하는 것 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플레이어는 타운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선술집에서 일정량의 금을 지급하고 영웅을 고용할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31893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5EAB494-91E8-9DB6-CECA-F9A4463A1A8D}"/>
              </a:ext>
            </a:extLst>
          </p:cNvPr>
          <p:cNvSpPr txBox="1"/>
          <p:nvPr/>
        </p:nvSpPr>
        <p:spPr>
          <a:xfrm>
            <a:off x="4180115" y="2238103"/>
            <a:ext cx="1254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게임 시작 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7C7A6E-22E2-1A00-E21B-2D5CEB3D6DEE}"/>
              </a:ext>
            </a:extLst>
          </p:cNvPr>
          <p:cNvSpPr txBox="1"/>
          <p:nvPr/>
        </p:nvSpPr>
        <p:spPr>
          <a:xfrm>
            <a:off x="3796937" y="6181923"/>
            <a:ext cx="1254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선술집</a:t>
            </a:r>
          </a:p>
        </p:txBody>
      </p:sp>
    </p:spTree>
    <p:extLst>
      <p:ext uri="{BB962C8B-B14F-4D97-AF65-F5344CB8AC3E}">
        <p14:creationId xmlns:p14="http://schemas.microsoft.com/office/powerpoint/2010/main" val="338318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부대 및 능력치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pic>
        <p:nvPicPr>
          <p:cNvPr id="7" name="그림 6" descr="텍스트, 스크린샷, PC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A42DE838-F023-2849-EF84-8B5644126F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788" y="1449388"/>
            <a:ext cx="3584166" cy="503868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E8D883-B571-9BF0-129B-FF73F6143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431952"/>
              </p:ext>
            </p:extLst>
          </p:nvPr>
        </p:nvGraphicFramePr>
        <p:xfrm>
          <a:off x="5128260" y="1774171"/>
          <a:ext cx="5658168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780">
                  <a:extLst>
                    <a:ext uri="{9D8B030D-6E8A-4147-A177-3AD203B41FA5}">
                      <a16:colId xmlns:a16="http://schemas.microsoft.com/office/drawing/2014/main" val="1114471810"/>
                    </a:ext>
                  </a:extLst>
                </a:gridCol>
                <a:gridCol w="4878388">
                  <a:extLst>
                    <a:ext uri="{9D8B030D-6E8A-4147-A177-3AD203B41FA5}">
                      <a16:colId xmlns:a16="http://schemas.microsoft.com/office/drawing/2014/main" val="28745798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7515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영웅은 다양한 능력치를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308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영웅의 부대원들의 공격력을 해당 영웅의 능력치 만큼 상승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86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영웅의 부대원들의 방어력을 해당 영웅의 능력치 만큼 상승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4168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영웅이 시전하는 마법의 데미지와 지속 시간을 결정한다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2714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지식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MP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최대치를 결정한다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062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사기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영웅의 부대원들의 사기를 해당 영웅의 능력치 만큼 상승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1820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행운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영웅의 부대원들의 행운을 해당 영웅의 능력치 만큼 상승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759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영웅이 마법을 사용할 때 사용하는 자원이다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7230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516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부대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68636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종류의 부대를 이끌 수 있고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종류의 전투 기계를 보유할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7515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쇠뇌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전투 시 무작위 적을 원거리에서 공격한다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358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구급 천막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전투 시 피해를 입은 무작위 아군을 치료한다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474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탄약 수레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전투 중 아군 원거리 유닛들의 탄약을 보충해 준다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발석기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공성전에서 적의 성벽과 성문을 공격한다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501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217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인벤토리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pic>
        <p:nvPicPr>
          <p:cNvPr id="11" name="그림 10" descr="스크린샷, PC 게임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914DBD99-8696-3C4E-31DA-BB352C958E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788" y="1449388"/>
            <a:ext cx="3584166" cy="5038686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7F0CCBD-B7ED-5B0F-647E-7985DFA663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71863"/>
              </p:ext>
            </p:extLst>
          </p:nvPr>
        </p:nvGraphicFramePr>
        <p:xfrm>
          <a:off x="5827394" y="2458198"/>
          <a:ext cx="4277043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7043">
                  <a:extLst>
                    <a:ext uri="{9D8B030D-6E8A-4147-A177-3AD203B41FA5}">
                      <a16:colId xmlns:a16="http://schemas.microsoft.com/office/drawing/2014/main" val="1114471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아티팩트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751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영웅이 작용할 수 있는 장비 아이템이다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308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종류가 있으며 반지의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착용이 가능한다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11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4292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인벤토리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767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영웅이 보유하고 있는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아티팩트를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볼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624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374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마법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pic>
        <p:nvPicPr>
          <p:cNvPr id="13" name="그림 1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94ABCCD4-838D-B677-3E13-0BFF794726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788" y="2343550"/>
            <a:ext cx="4085092" cy="2550667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B145DE7-2599-C79C-A2B9-E02200D3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528609"/>
              </p:ext>
            </p:extLst>
          </p:nvPr>
        </p:nvGraphicFramePr>
        <p:xfrm>
          <a:off x="5190309" y="1702957"/>
          <a:ext cx="6228398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1114471810"/>
                    </a:ext>
                  </a:extLst>
                </a:gridCol>
                <a:gridCol w="4969193">
                  <a:extLst>
                    <a:ext uri="{9D8B030D-6E8A-4147-A177-3AD203B41FA5}">
                      <a16:colId xmlns:a16="http://schemas.microsoft.com/office/drawing/2014/main" val="134246161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15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영웅의 사용할 수 있는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30867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가지의 분류가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1167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569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마법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전투에서 사용할 수 있는 마법이다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575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모험 마법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필드의 이동 중에 사용하는 마법이다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64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파괴 마법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적군을 공격하는 마법이다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적을 직접적으로 공격하여 피해를 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0783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백 마법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아군을 지원하는 마법이다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아군의 체력을 회복 시키거나 능력치를 상승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108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흑 마법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적군을 방해하는 마법이다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적의 능력치를 감소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103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소환 마법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소환에 관련된 마법이다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 중에 정령을 소환하거나 적에게 피해를 주거나 함정을 설치한다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916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특별 전투 능력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종족만 사용할 수 있는 마법이다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98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룬 마법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포트리스 타운 전용 마법으로 자원을 소비하여 사용하는 마법이다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자원을 소비하여 능력치를 폭발적으로 상승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164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함성 마법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스트롱홀드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타운 전용 마법으로 유닛의 분노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수치에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비례한 효과를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9122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49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기술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pic>
        <p:nvPicPr>
          <p:cNvPr id="13" name="그림 12" descr="스크린샷, PC 게임, 텍스트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08180296-2681-46B4-EEF5-70274DE4B7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788" y="1449388"/>
            <a:ext cx="3627709" cy="5040182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86D9173-0462-67A7-F1E5-69F0E0796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632946"/>
              </p:ext>
            </p:extLst>
          </p:nvPr>
        </p:nvGraphicFramePr>
        <p:xfrm>
          <a:off x="5163176" y="1573961"/>
          <a:ext cx="552005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0055">
                  <a:extLst>
                    <a:ext uri="{9D8B030D-6E8A-4147-A177-3AD203B41FA5}">
                      <a16:colId xmlns:a16="http://schemas.microsoft.com/office/drawing/2014/main" val="1114471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751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영웅이 습득할 수 있는 일종의 패시브 스킬이다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308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영웅은 기본적으로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2~3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기술을 습득하고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63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영웅은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기술 선택지와 자신의 클래스 전용 기술을 습득할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11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기술을 하급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상급의 등급이 존재하며 등급별로 능력치를 상승 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745993"/>
                  </a:ext>
                </a:extLst>
              </a:tr>
            </a:tbl>
          </a:graphicData>
        </a:graphic>
      </p:graphicFrame>
      <p:pic>
        <p:nvPicPr>
          <p:cNvPr id="9" name="그림 8" descr="텍스트, 스크린샷, 인간의 얼굴, 만화 영화이(가) 표시된 사진&#10;&#10;자동 생성된 설명">
            <a:extLst>
              <a:ext uri="{FF2B5EF4-FFF2-40B4-BE49-F238E27FC236}">
                <a16:creationId xmlns:a16="http://schemas.microsoft.com/office/drawing/2014/main" id="{181187F0-45F5-84E4-56BD-C4A1C5916B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3" t="2344" r="1483" b="1243"/>
          <a:stretch/>
        </p:blipFill>
        <p:spPr>
          <a:xfrm>
            <a:off x="4591321" y="3079659"/>
            <a:ext cx="2847703" cy="34099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DF2596-9BFD-6EF6-B2B7-0D754FD080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848" y="3079659"/>
            <a:ext cx="3120383" cy="341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66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Pages>7</Pages>
  <Words>767</Words>
  <Characters>0</Characters>
  <Application>Microsoft Office PowerPoint</Application>
  <DocSecurity>0</DocSecurity>
  <PresentationFormat>와이드스크린</PresentationFormat>
  <Lines>0</Lines>
  <Paragraphs>216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히어로즈 오브 마이트 앤 매직 5  영웅 역기획서</vt:lpstr>
      <vt:lpstr>개요</vt:lpstr>
      <vt:lpstr>성장</vt:lpstr>
      <vt:lpstr>공격</vt:lpstr>
      <vt:lpstr>고용</vt:lpstr>
      <vt:lpstr>부대 및 능력치</vt:lpstr>
      <vt:lpstr>인벤토리</vt:lpstr>
      <vt:lpstr>마법</vt:lpstr>
      <vt:lpstr>기술</vt:lpstr>
      <vt:lpstr>기술 및 능력</vt:lpstr>
      <vt:lpstr>영웅 기록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193</cp:revision>
  <dcterms:modified xsi:type="dcterms:W3CDTF">2024-04-09T09:45:54Z</dcterms:modified>
  <cp:version>9.103.97.45139</cp:version>
</cp:coreProperties>
</file>